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52"/>
    <p:restoredTop sz="94599"/>
  </p:normalViewPr>
  <p:slideViewPr>
    <p:cSldViewPr snapToGrid="0" snapToObjects="1">
      <p:cViewPr>
        <p:scale>
          <a:sx n="69" d="100"/>
          <a:sy n="69" d="100"/>
        </p:scale>
        <p:origin x="488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8FA4A-68EC-B043-8A3F-49C997CE71DE}" type="datetimeFigureOut">
              <a:rPr lang="en-US" smtClean="0"/>
              <a:t>9/27/17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94742-ACBA-6E41-B4F0-AC11806BF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Scale isn’t really important in a map</a:t>
            </a:r>
            <a:r>
              <a:rPr lang="en-US" baseline="0" dirty="0" smtClean="0"/>
              <a:t> like this but just make sure everything is proportional. Students desks aren’t huge and teachers desk is tiny. Scale it right.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4742-ACBA-6E41-B4F0-AC11806BF3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3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802F129-1926-054D-BD38-BE61F364BC2E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98CE9A7-E19E-3E49-BE6B-EF67F9120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F129-1926-054D-BD38-BE61F364BC2E}" type="datetimeFigureOut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E9A7-E19E-3E49-BE6B-EF67F91209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F129-1926-054D-BD38-BE61F364BC2E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E9A7-E19E-3E49-BE6B-EF67F9120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F129-1926-054D-BD38-BE61F364BC2E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E9A7-E19E-3E49-BE6B-EF67F91209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F129-1926-054D-BD38-BE61F364BC2E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E9A7-E19E-3E49-BE6B-EF67F91209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F129-1926-054D-BD38-BE61F364BC2E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E9A7-E19E-3E49-BE6B-EF67F91209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F129-1926-054D-BD38-BE61F364BC2E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E9A7-E19E-3E49-BE6B-EF67F9120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F129-1926-054D-BD38-BE61F364BC2E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E9A7-E19E-3E49-BE6B-EF67F9120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F129-1926-054D-BD38-BE61F364BC2E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E9A7-E19E-3E49-BE6B-EF67F9120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F129-1926-054D-BD38-BE61F364BC2E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E9A7-E19E-3E49-BE6B-EF67F91209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F129-1926-054D-BD38-BE61F364BC2E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E9A7-E19E-3E49-BE6B-EF67F9120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F129-1926-054D-BD38-BE61F364BC2E}" type="datetimeFigureOut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E9A7-E19E-3E49-BE6B-EF67F91209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F129-1926-054D-BD38-BE61F364BC2E}" type="datetimeFigureOut">
              <a:rPr lang="en-US" smtClean="0"/>
              <a:t>9/27/17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E9A7-E19E-3E49-BE6B-EF67F9120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F129-1926-054D-BD38-BE61F364BC2E}" type="datetimeFigureOut">
              <a:rPr lang="en-US" smtClean="0"/>
              <a:t>9/27/17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E9A7-E19E-3E49-BE6B-EF67F9120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F129-1926-054D-BD38-BE61F364BC2E}" type="datetimeFigureOut">
              <a:rPr lang="en-US" smtClean="0"/>
              <a:t>9/27/17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E9A7-E19E-3E49-BE6B-EF67F91209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F129-1926-054D-BD38-BE61F364BC2E}" type="datetimeFigureOut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E9A7-E19E-3E49-BE6B-EF67F9120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F129-1926-054D-BD38-BE61F364BC2E}" type="datetimeFigureOut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E9A7-E19E-3E49-BE6B-EF67F91209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02F129-1926-054D-BD38-BE61F364BC2E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8CE9A7-E19E-3E49-BE6B-EF67F9120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0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6"/>
            <a:ext cx="12191999" cy="68589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4228" y="1400711"/>
            <a:ext cx="838759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latin typeface="Chalkboard" charset="0"/>
                <a:ea typeface="Chalkboard" charset="0"/>
                <a:cs typeface="Chalkboard" charset="0"/>
              </a:rPr>
              <a:t>Maps</a:t>
            </a:r>
            <a:endParaRPr lang="en-US" sz="16600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033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Why are maps important?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Important things to have on a map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Title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2800" dirty="0" smtClean="0">
              <a:latin typeface="Chalkboard" charset="0"/>
              <a:ea typeface="Chalkboard" charset="0"/>
              <a:cs typeface="Chalkboar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Key/Legend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2800" dirty="0" smtClean="0">
              <a:latin typeface="Chalkboard" charset="0"/>
              <a:ea typeface="Chalkboard" charset="0"/>
              <a:cs typeface="Chalkboar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Scale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2800" dirty="0" smtClean="0">
              <a:latin typeface="Chalkboard" charset="0"/>
              <a:ea typeface="Chalkboard" charset="0"/>
              <a:cs typeface="Chalkboard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Compass Rose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48" y="2705567"/>
            <a:ext cx="2590800" cy="1823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3107267"/>
            <a:ext cx="1181100" cy="2654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47" y="4772259"/>
            <a:ext cx="5118100" cy="158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22" y="2451099"/>
            <a:ext cx="2857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26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halkboard" charset="0"/>
                <a:ea typeface="Chalkboard" charset="0"/>
                <a:cs typeface="Chalkboard" charset="0"/>
              </a:rPr>
              <a:t>Now its your turn</a:t>
            </a:r>
            <a:r>
              <a:rPr lang="is-IS" sz="5400" dirty="0" smtClean="0">
                <a:latin typeface="Chalkboard" charset="0"/>
                <a:ea typeface="Chalkboard" charset="0"/>
                <a:cs typeface="Chalkboard" charset="0"/>
              </a:rPr>
              <a:t>….</a:t>
            </a:r>
            <a:endParaRPr lang="en-US" sz="5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Were going to make a map of the classroom.</a:t>
            </a:r>
          </a:p>
          <a:p>
            <a:pPr lvl="1"/>
            <a:r>
              <a:rPr lang="en-US" sz="2400" dirty="0" smtClean="0"/>
              <a:t>Draw to the best of your ability. </a:t>
            </a:r>
          </a:p>
          <a:p>
            <a:pPr lvl="1"/>
            <a:r>
              <a:rPr lang="en-US" sz="2400" dirty="0" smtClean="0"/>
              <a:t>Make sure to include important parts of the classroom.</a:t>
            </a:r>
          </a:p>
          <a:p>
            <a:pPr lvl="2"/>
            <a:r>
              <a:rPr lang="en-US" sz="2000" dirty="0" smtClean="0"/>
              <a:t>Desks, Mrs. Churchill’s desk, book shelves, </a:t>
            </a:r>
            <a:r>
              <a:rPr lang="en-US" sz="2000" dirty="0" err="1" smtClean="0"/>
              <a:t>zen</a:t>
            </a:r>
            <a:r>
              <a:rPr lang="en-US" sz="2000" dirty="0" smtClean="0"/>
              <a:t> zone, etc.</a:t>
            </a:r>
          </a:p>
          <a:p>
            <a:pPr lvl="1"/>
            <a:r>
              <a:rPr lang="en-US" sz="2400" dirty="0" smtClean="0"/>
              <a:t>Label only what you have to. Put the rest in your key.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861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68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28882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22" y="0"/>
            <a:ext cx="9991787" cy="6857999"/>
          </a:xfrm>
        </p:spPr>
      </p:pic>
    </p:spTree>
    <p:extLst>
      <p:ext uri="{BB962C8B-B14F-4D97-AF65-F5344CB8AC3E}">
        <p14:creationId xmlns:p14="http://schemas.microsoft.com/office/powerpoint/2010/main" val="203963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</TotalTime>
  <Words>112</Words>
  <Application>Microsoft Macintosh PowerPoint</Application>
  <PresentationFormat>Widescreen</PresentationFormat>
  <Paragraphs>18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Chalkboard</vt:lpstr>
      <vt:lpstr>Garamond</vt:lpstr>
      <vt:lpstr>Arial</vt:lpstr>
      <vt:lpstr>Organic</vt:lpstr>
      <vt:lpstr>PowerPoint Presentation</vt:lpstr>
      <vt:lpstr>Why are maps important?</vt:lpstr>
      <vt:lpstr>Important things to have on a map</vt:lpstr>
      <vt:lpstr>Now its your turn….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shaylynn.mack@gmail.com</dc:creator>
  <cp:lastModifiedBy>shaylynn.mack@gmail.com</cp:lastModifiedBy>
  <cp:revision>8</cp:revision>
  <dcterms:created xsi:type="dcterms:W3CDTF">2017-09-28T01:14:42Z</dcterms:created>
  <dcterms:modified xsi:type="dcterms:W3CDTF">2017-09-28T01:54:48Z</dcterms:modified>
</cp:coreProperties>
</file>