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9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231"/>
    <p:restoredTop sz="94599"/>
  </p:normalViewPr>
  <p:slideViewPr>
    <p:cSldViewPr snapToGrid="0" snapToObjects="1">
      <p:cViewPr varScale="1">
        <p:scale>
          <a:sx n="50" d="100"/>
          <a:sy n="50" d="100"/>
        </p:scale>
        <p:origin x="176" y="13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DA51639-B2D6-4652-B8C3-1B4C224A7BAF}" type="datetimeFigureOut">
              <a:rPr lang="en-US" smtClean="0"/>
              <a:t>2/10/17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smtClean="0"/>
              <a:t>2/10/17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smtClean="0"/>
              <a:t>2/10/17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smtClean="0"/>
              <a:t>2/10/17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44961B7-6B89-48AB-966F-622E2788EECC}" type="datetimeFigureOut">
              <a:rPr lang="en-US" smtClean="0"/>
              <a:t>2/10/17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smtClean="0"/>
              <a:t>2/10/17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smtClean="0"/>
              <a:t>2/10/17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smtClean="0"/>
              <a:t>2/10/17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smtClean="0"/>
              <a:t>2/10/17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smtClean="0"/>
              <a:t>2/10/17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B334A90-EB03-42F3-8859-2C2B2724C058}" type="datetimeFigureOut">
              <a:rPr lang="en-US" smtClean="0"/>
              <a:t>2/10/17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smtClean="0"/>
              <a:t>2/10/17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5251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Nouns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663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8800" dirty="0" smtClean="0"/>
              <a:t>Friday</a:t>
            </a:r>
            <a:endParaRPr lang="en-US" sz="8800" dirty="0"/>
          </a:p>
        </p:txBody>
      </p:sp>
    </p:spTree>
    <p:extLst>
      <p:ext uri="{BB962C8B-B14F-4D97-AF65-F5344CB8AC3E}">
        <p14:creationId xmlns:p14="http://schemas.microsoft.com/office/powerpoint/2010/main" val="1873636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8800" dirty="0" smtClean="0"/>
              <a:t>Abraham Lincoln</a:t>
            </a:r>
            <a:endParaRPr lang="en-US" sz="8800" dirty="0"/>
          </a:p>
        </p:txBody>
      </p:sp>
    </p:spTree>
    <p:extLst>
      <p:ext uri="{BB962C8B-B14F-4D97-AF65-F5344CB8AC3E}">
        <p14:creationId xmlns:p14="http://schemas.microsoft.com/office/powerpoint/2010/main" val="1655200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992221"/>
            <a:ext cx="10058400" cy="504281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4800" dirty="0" smtClean="0"/>
          </a:p>
          <a:p>
            <a:pPr marL="0" indent="0" algn="ctr">
              <a:buNone/>
            </a:pPr>
            <a:r>
              <a:rPr lang="en-US" sz="5400" dirty="0" smtClean="0"/>
              <a:t>The cat is purring.</a:t>
            </a:r>
          </a:p>
          <a:p>
            <a:pPr marL="0" indent="0" algn="ctr">
              <a:buNone/>
            </a:pPr>
            <a:endParaRPr lang="en-US" sz="5400" dirty="0"/>
          </a:p>
          <a:p>
            <a:pPr marL="0" indent="0" algn="ctr">
              <a:buNone/>
            </a:pPr>
            <a:r>
              <a:rPr lang="en-US" sz="5400" b="1" dirty="0" smtClean="0">
                <a:solidFill>
                  <a:srgbClr val="00B050"/>
                </a:solidFill>
              </a:rPr>
              <a:t>cat</a:t>
            </a:r>
            <a:endParaRPr lang="en-US" sz="54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7121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680720"/>
            <a:ext cx="10058400" cy="523748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5400" dirty="0" smtClean="0"/>
          </a:p>
          <a:p>
            <a:pPr marL="0" indent="0" algn="ctr">
              <a:buNone/>
            </a:pPr>
            <a:r>
              <a:rPr lang="en-US" sz="5400" dirty="0" smtClean="0"/>
              <a:t>These flowers are beautiful.</a:t>
            </a:r>
          </a:p>
          <a:p>
            <a:pPr marL="0" indent="0" algn="ctr">
              <a:buNone/>
            </a:pPr>
            <a:endParaRPr lang="en-US" sz="5400" dirty="0"/>
          </a:p>
          <a:p>
            <a:pPr marL="0" indent="0" algn="ctr">
              <a:buNone/>
            </a:pPr>
            <a:r>
              <a:rPr lang="en-US" sz="5400" dirty="0" smtClean="0">
                <a:solidFill>
                  <a:srgbClr val="00B050"/>
                </a:solidFill>
              </a:rPr>
              <a:t>flowers</a:t>
            </a:r>
            <a:endParaRPr lang="en-US" sz="54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2716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889000"/>
            <a:ext cx="10058400" cy="514604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5400" dirty="0" smtClean="0"/>
          </a:p>
          <a:p>
            <a:pPr marL="0" indent="0" algn="ctr">
              <a:buNone/>
            </a:pPr>
            <a:r>
              <a:rPr lang="en-US" sz="5400" dirty="0" smtClean="0"/>
              <a:t>The boy kicked the ball.</a:t>
            </a:r>
          </a:p>
          <a:p>
            <a:pPr marL="0" indent="0" algn="ctr">
              <a:buNone/>
            </a:pPr>
            <a:endParaRPr lang="en-US" sz="5400" dirty="0"/>
          </a:p>
          <a:p>
            <a:pPr marL="0" indent="0" algn="ctr">
              <a:buNone/>
            </a:pPr>
            <a:r>
              <a:rPr lang="en-US" sz="5400" dirty="0">
                <a:solidFill>
                  <a:srgbClr val="00B050"/>
                </a:solidFill>
              </a:rPr>
              <a:t>b</a:t>
            </a:r>
            <a:r>
              <a:rPr lang="en-US" sz="5400" dirty="0" smtClean="0">
                <a:solidFill>
                  <a:srgbClr val="00B050"/>
                </a:solidFill>
              </a:rPr>
              <a:t>oy</a:t>
            </a:r>
          </a:p>
          <a:p>
            <a:pPr marL="0" indent="0" algn="ctr">
              <a:buNone/>
            </a:pPr>
            <a:r>
              <a:rPr lang="en-US" sz="5400" dirty="0" smtClean="0">
                <a:solidFill>
                  <a:srgbClr val="00B050"/>
                </a:solidFill>
              </a:rPr>
              <a:t>ball</a:t>
            </a:r>
            <a:endParaRPr lang="en-US" sz="54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3376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055077"/>
            <a:ext cx="10058400" cy="4979963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endParaRPr lang="en-US" sz="5400" dirty="0" smtClean="0"/>
          </a:p>
          <a:p>
            <a:pPr marL="0" indent="0" algn="ctr">
              <a:buNone/>
            </a:pPr>
            <a:r>
              <a:rPr lang="en-US" sz="5400" dirty="0" smtClean="0"/>
              <a:t>Sam plays with his friend Ben.</a:t>
            </a:r>
          </a:p>
          <a:p>
            <a:pPr marL="0" indent="0" algn="ctr">
              <a:buNone/>
            </a:pPr>
            <a:endParaRPr lang="en-US" sz="5400" dirty="0"/>
          </a:p>
          <a:p>
            <a:pPr marL="0" indent="0" algn="ctr">
              <a:buNone/>
            </a:pPr>
            <a:r>
              <a:rPr lang="en-US" sz="5400" dirty="0" smtClean="0">
                <a:solidFill>
                  <a:srgbClr val="00B050"/>
                </a:solidFill>
              </a:rPr>
              <a:t>Sam</a:t>
            </a:r>
          </a:p>
          <a:p>
            <a:pPr marL="0" indent="0" algn="ctr">
              <a:buNone/>
            </a:pPr>
            <a:r>
              <a:rPr lang="en-US" sz="5400" dirty="0">
                <a:solidFill>
                  <a:srgbClr val="00B050"/>
                </a:solidFill>
              </a:rPr>
              <a:t>f</a:t>
            </a:r>
            <a:r>
              <a:rPr lang="en-US" sz="5400" dirty="0" smtClean="0">
                <a:solidFill>
                  <a:srgbClr val="00B050"/>
                </a:solidFill>
              </a:rPr>
              <a:t>riend</a:t>
            </a:r>
          </a:p>
          <a:p>
            <a:pPr marL="0" indent="0" algn="ctr">
              <a:buNone/>
            </a:pPr>
            <a:r>
              <a:rPr lang="en-US" sz="5400" dirty="0" smtClean="0">
                <a:solidFill>
                  <a:srgbClr val="00B050"/>
                </a:solidFill>
              </a:rPr>
              <a:t>Ben</a:t>
            </a:r>
            <a:endParaRPr lang="en-US" sz="54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3480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914400"/>
            <a:ext cx="10058400" cy="512064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en-US" sz="5400" dirty="0" smtClean="0"/>
          </a:p>
          <a:p>
            <a:pPr marL="0" indent="0" algn="ctr">
              <a:buNone/>
            </a:pPr>
            <a:r>
              <a:rPr lang="en-US" sz="5400" dirty="0" smtClean="0"/>
              <a:t>The family lives in North Dakota.</a:t>
            </a:r>
          </a:p>
          <a:p>
            <a:pPr marL="0" indent="0" algn="ctr">
              <a:buNone/>
            </a:pPr>
            <a:endParaRPr lang="en-US" sz="5400" dirty="0"/>
          </a:p>
          <a:p>
            <a:pPr marL="0" indent="0" algn="ctr">
              <a:buNone/>
            </a:pPr>
            <a:r>
              <a:rPr lang="en-US" sz="5400" dirty="0">
                <a:solidFill>
                  <a:srgbClr val="00B050"/>
                </a:solidFill>
              </a:rPr>
              <a:t>f</a:t>
            </a:r>
            <a:r>
              <a:rPr lang="en-US" sz="5400" dirty="0" smtClean="0">
                <a:solidFill>
                  <a:srgbClr val="00B050"/>
                </a:solidFill>
              </a:rPr>
              <a:t>amily</a:t>
            </a:r>
          </a:p>
          <a:p>
            <a:pPr marL="0" indent="0" algn="ctr">
              <a:buNone/>
            </a:pPr>
            <a:r>
              <a:rPr lang="en-US" sz="5400" dirty="0" smtClean="0">
                <a:solidFill>
                  <a:srgbClr val="00B050"/>
                </a:solidFill>
              </a:rPr>
              <a:t>North Dakota</a:t>
            </a:r>
            <a:endParaRPr lang="en-US" sz="54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1778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6000" dirty="0" smtClean="0"/>
          </a:p>
          <a:p>
            <a:pPr marL="0" indent="0" algn="ctr">
              <a:buNone/>
            </a:pPr>
            <a:r>
              <a:rPr lang="en-US" sz="8800" dirty="0" smtClean="0"/>
              <a:t>monkey</a:t>
            </a:r>
            <a:endParaRPr lang="en-US" sz="8800" dirty="0"/>
          </a:p>
        </p:txBody>
      </p:sp>
    </p:spTree>
    <p:extLst>
      <p:ext uri="{BB962C8B-B14F-4D97-AF65-F5344CB8AC3E}">
        <p14:creationId xmlns:p14="http://schemas.microsoft.com/office/powerpoint/2010/main" val="1507556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8800" dirty="0" smtClean="0"/>
              <a:t>dad</a:t>
            </a:r>
            <a:endParaRPr lang="en-US" sz="8800" dirty="0"/>
          </a:p>
        </p:txBody>
      </p:sp>
    </p:spTree>
    <p:extLst>
      <p:ext uri="{BB962C8B-B14F-4D97-AF65-F5344CB8AC3E}">
        <p14:creationId xmlns:p14="http://schemas.microsoft.com/office/powerpoint/2010/main" val="240075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8800" dirty="0" smtClean="0"/>
              <a:t>book</a:t>
            </a:r>
            <a:endParaRPr lang="en-US" sz="8800" dirty="0"/>
          </a:p>
        </p:txBody>
      </p:sp>
    </p:spTree>
    <p:extLst>
      <p:ext uri="{BB962C8B-B14F-4D97-AF65-F5344CB8AC3E}">
        <p14:creationId xmlns:p14="http://schemas.microsoft.com/office/powerpoint/2010/main" val="1981362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Savon</Template>
  <TotalTime>73</TotalTime>
  <Words>47</Words>
  <Application>Microsoft Macintosh PowerPoint</Application>
  <PresentationFormat>Widescreen</PresentationFormat>
  <Paragraphs>31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Century Gothic</vt:lpstr>
      <vt:lpstr>Garamond</vt:lpstr>
      <vt:lpstr>Savon</vt:lpstr>
      <vt:lpstr>Nouns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15.0029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Nouns</dc:title>
  <dc:creator>shaylynn.mack@gmail.com</dc:creator>
  <cp:lastModifiedBy>shaylynn.mack@gmail.com</cp:lastModifiedBy>
  <cp:revision>3</cp:revision>
  <dcterms:created xsi:type="dcterms:W3CDTF">2017-02-10T13:01:37Z</dcterms:created>
  <dcterms:modified xsi:type="dcterms:W3CDTF">2017-02-10T14:15:09Z</dcterms:modified>
</cp:coreProperties>
</file>